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5185E-FF05-4A76-ACD0-DD501EC6CF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133EB69-43EF-8FD2-1739-1FDE54789C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7EDD14-D216-74C4-3576-3E6A2BAB0A64}"/>
              </a:ext>
            </a:extLst>
          </p:cNvPr>
          <p:cNvSpPr>
            <a:spLocks noGrp="1"/>
          </p:cNvSpPr>
          <p:nvPr>
            <p:ph type="dt" sz="half" idx="10"/>
          </p:nvPr>
        </p:nvSpPr>
        <p:spPr/>
        <p:txBody>
          <a:bodyPr/>
          <a:lstStyle/>
          <a:p>
            <a:fld id="{2AE9540B-FE92-4D10-8609-E8177098E3DE}" type="datetimeFigureOut">
              <a:rPr lang="en-US" smtClean="0"/>
              <a:t>9/13/2023</a:t>
            </a:fld>
            <a:endParaRPr lang="en-US"/>
          </a:p>
        </p:txBody>
      </p:sp>
      <p:sp>
        <p:nvSpPr>
          <p:cNvPr id="5" name="Footer Placeholder 4">
            <a:extLst>
              <a:ext uri="{FF2B5EF4-FFF2-40B4-BE49-F238E27FC236}">
                <a16:creationId xmlns:a16="http://schemas.microsoft.com/office/drawing/2014/main" id="{98158267-509E-F01C-F55C-1AA2E42DE5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26CC40-457D-195F-9229-ABE38855DA00}"/>
              </a:ext>
            </a:extLst>
          </p:cNvPr>
          <p:cNvSpPr>
            <a:spLocks noGrp="1"/>
          </p:cNvSpPr>
          <p:nvPr>
            <p:ph type="sldNum" sz="quarter" idx="12"/>
          </p:nvPr>
        </p:nvSpPr>
        <p:spPr/>
        <p:txBody>
          <a:bodyPr/>
          <a:lstStyle/>
          <a:p>
            <a:fld id="{DD2A5314-DF3D-45A2-8BFE-5E48532D9D7F}" type="slidenum">
              <a:rPr lang="en-US" smtClean="0"/>
              <a:t>‹#›</a:t>
            </a:fld>
            <a:endParaRPr lang="en-US"/>
          </a:p>
        </p:txBody>
      </p:sp>
    </p:spTree>
    <p:extLst>
      <p:ext uri="{BB962C8B-B14F-4D97-AF65-F5344CB8AC3E}">
        <p14:creationId xmlns:p14="http://schemas.microsoft.com/office/powerpoint/2010/main" val="3832349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25D0C-8929-4E2F-A8A2-6533905FAB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1D9F3C-BD11-C502-C715-C0B9849A7F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4B06BC-3BBC-AA59-FE51-528EAFFCF49A}"/>
              </a:ext>
            </a:extLst>
          </p:cNvPr>
          <p:cNvSpPr>
            <a:spLocks noGrp="1"/>
          </p:cNvSpPr>
          <p:nvPr>
            <p:ph type="dt" sz="half" idx="10"/>
          </p:nvPr>
        </p:nvSpPr>
        <p:spPr/>
        <p:txBody>
          <a:bodyPr/>
          <a:lstStyle/>
          <a:p>
            <a:fld id="{2AE9540B-FE92-4D10-8609-E8177098E3DE}" type="datetimeFigureOut">
              <a:rPr lang="en-US" smtClean="0"/>
              <a:t>9/13/2023</a:t>
            </a:fld>
            <a:endParaRPr lang="en-US"/>
          </a:p>
        </p:txBody>
      </p:sp>
      <p:sp>
        <p:nvSpPr>
          <p:cNvPr id="5" name="Footer Placeholder 4">
            <a:extLst>
              <a:ext uri="{FF2B5EF4-FFF2-40B4-BE49-F238E27FC236}">
                <a16:creationId xmlns:a16="http://schemas.microsoft.com/office/drawing/2014/main" id="{B9F13309-04B8-CD2D-5FD1-F5D815DF6B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F7D610-6561-AD94-3F19-E00441B90F14}"/>
              </a:ext>
            </a:extLst>
          </p:cNvPr>
          <p:cNvSpPr>
            <a:spLocks noGrp="1"/>
          </p:cNvSpPr>
          <p:nvPr>
            <p:ph type="sldNum" sz="quarter" idx="12"/>
          </p:nvPr>
        </p:nvSpPr>
        <p:spPr/>
        <p:txBody>
          <a:bodyPr/>
          <a:lstStyle/>
          <a:p>
            <a:fld id="{DD2A5314-DF3D-45A2-8BFE-5E48532D9D7F}" type="slidenum">
              <a:rPr lang="en-US" smtClean="0"/>
              <a:t>‹#›</a:t>
            </a:fld>
            <a:endParaRPr lang="en-US"/>
          </a:p>
        </p:txBody>
      </p:sp>
    </p:spTree>
    <p:extLst>
      <p:ext uri="{BB962C8B-B14F-4D97-AF65-F5344CB8AC3E}">
        <p14:creationId xmlns:p14="http://schemas.microsoft.com/office/powerpoint/2010/main" val="1632291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EB4704-070A-B0C2-93C7-8E5577D44FA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CC2F7F-2E02-736F-E31F-ADA5E66A106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82363E-7FD4-443B-6AF8-895C570A466B}"/>
              </a:ext>
            </a:extLst>
          </p:cNvPr>
          <p:cNvSpPr>
            <a:spLocks noGrp="1"/>
          </p:cNvSpPr>
          <p:nvPr>
            <p:ph type="dt" sz="half" idx="10"/>
          </p:nvPr>
        </p:nvSpPr>
        <p:spPr/>
        <p:txBody>
          <a:bodyPr/>
          <a:lstStyle/>
          <a:p>
            <a:fld id="{2AE9540B-FE92-4D10-8609-E8177098E3DE}" type="datetimeFigureOut">
              <a:rPr lang="en-US" smtClean="0"/>
              <a:t>9/13/2023</a:t>
            </a:fld>
            <a:endParaRPr lang="en-US"/>
          </a:p>
        </p:txBody>
      </p:sp>
      <p:sp>
        <p:nvSpPr>
          <p:cNvPr id="5" name="Footer Placeholder 4">
            <a:extLst>
              <a:ext uri="{FF2B5EF4-FFF2-40B4-BE49-F238E27FC236}">
                <a16:creationId xmlns:a16="http://schemas.microsoft.com/office/drawing/2014/main" id="{F5846490-5402-9E61-5220-48D3CC5BEC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0F1EE4-938E-67FE-49BB-4E7A91D9E036}"/>
              </a:ext>
            </a:extLst>
          </p:cNvPr>
          <p:cNvSpPr>
            <a:spLocks noGrp="1"/>
          </p:cNvSpPr>
          <p:nvPr>
            <p:ph type="sldNum" sz="quarter" idx="12"/>
          </p:nvPr>
        </p:nvSpPr>
        <p:spPr/>
        <p:txBody>
          <a:bodyPr/>
          <a:lstStyle/>
          <a:p>
            <a:fld id="{DD2A5314-DF3D-45A2-8BFE-5E48532D9D7F}" type="slidenum">
              <a:rPr lang="en-US" smtClean="0"/>
              <a:t>‹#›</a:t>
            </a:fld>
            <a:endParaRPr lang="en-US"/>
          </a:p>
        </p:txBody>
      </p:sp>
    </p:spTree>
    <p:extLst>
      <p:ext uri="{BB962C8B-B14F-4D97-AF65-F5344CB8AC3E}">
        <p14:creationId xmlns:p14="http://schemas.microsoft.com/office/powerpoint/2010/main" val="400492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63771-EFBB-1220-1AC1-867150BB16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4D8D09-32DD-7F5D-CCF8-149B52BC8E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317C2B-27FC-C868-31E1-6E9FEB6A8B1B}"/>
              </a:ext>
            </a:extLst>
          </p:cNvPr>
          <p:cNvSpPr>
            <a:spLocks noGrp="1"/>
          </p:cNvSpPr>
          <p:nvPr>
            <p:ph type="dt" sz="half" idx="10"/>
          </p:nvPr>
        </p:nvSpPr>
        <p:spPr/>
        <p:txBody>
          <a:bodyPr/>
          <a:lstStyle/>
          <a:p>
            <a:fld id="{2AE9540B-FE92-4D10-8609-E8177098E3DE}" type="datetimeFigureOut">
              <a:rPr lang="en-US" smtClean="0"/>
              <a:t>9/13/2023</a:t>
            </a:fld>
            <a:endParaRPr lang="en-US"/>
          </a:p>
        </p:txBody>
      </p:sp>
      <p:sp>
        <p:nvSpPr>
          <p:cNvPr id="5" name="Footer Placeholder 4">
            <a:extLst>
              <a:ext uri="{FF2B5EF4-FFF2-40B4-BE49-F238E27FC236}">
                <a16:creationId xmlns:a16="http://schemas.microsoft.com/office/drawing/2014/main" id="{10AA4B30-ADA3-3814-936B-4730E28EAF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55EC78-E26A-A4DB-5704-D25410A7450C}"/>
              </a:ext>
            </a:extLst>
          </p:cNvPr>
          <p:cNvSpPr>
            <a:spLocks noGrp="1"/>
          </p:cNvSpPr>
          <p:nvPr>
            <p:ph type="sldNum" sz="quarter" idx="12"/>
          </p:nvPr>
        </p:nvSpPr>
        <p:spPr/>
        <p:txBody>
          <a:bodyPr/>
          <a:lstStyle/>
          <a:p>
            <a:fld id="{DD2A5314-DF3D-45A2-8BFE-5E48532D9D7F}" type="slidenum">
              <a:rPr lang="en-US" smtClean="0"/>
              <a:t>‹#›</a:t>
            </a:fld>
            <a:endParaRPr lang="en-US"/>
          </a:p>
        </p:txBody>
      </p:sp>
    </p:spTree>
    <p:extLst>
      <p:ext uri="{BB962C8B-B14F-4D97-AF65-F5344CB8AC3E}">
        <p14:creationId xmlns:p14="http://schemas.microsoft.com/office/powerpoint/2010/main" val="2376196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388D8-3370-6436-9371-7767B36B7E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E2EC8D4-8CAE-715F-DAF6-414B333FE2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44849E-4215-114F-3ADD-BE7A6C2BDF5B}"/>
              </a:ext>
            </a:extLst>
          </p:cNvPr>
          <p:cNvSpPr>
            <a:spLocks noGrp="1"/>
          </p:cNvSpPr>
          <p:nvPr>
            <p:ph type="dt" sz="half" idx="10"/>
          </p:nvPr>
        </p:nvSpPr>
        <p:spPr/>
        <p:txBody>
          <a:bodyPr/>
          <a:lstStyle/>
          <a:p>
            <a:fld id="{2AE9540B-FE92-4D10-8609-E8177098E3DE}" type="datetimeFigureOut">
              <a:rPr lang="en-US" smtClean="0"/>
              <a:t>9/13/2023</a:t>
            </a:fld>
            <a:endParaRPr lang="en-US"/>
          </a:p>
        </p:txBody>
      </p:sp>
      <p:sp>
        <p:nvSpPr>
          <p:cNvPr id="5" name="Footer Placeholder 4">
            <a:extLst>
              <a:ext uri="{FF2B5EF4-FFF2-40B4-BE49-F238E27FC236}">
                <a16:creationId xmlns:a16="http://schemas.microsoft.com/office/drawing/2014/main" id="{7316D96E-D8E7-115C-196D-7D9A8E8BA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118821-A751-F923-482C-44C04485E945}"/>
              </a:ext>
            </a:extLst>
          </p:cNvPr>
          <p:cNvSpPr>
            <a:spLocks noGrp="1"/>
          </p:cNvSpPr>
          <p:nvPr>
            <p:ph type="sldNum" sz="quarter" idx="12"/>
          </p:nvPr>
        </p:nvSpPr>
        <p:spPr/>
        <p:txBody>
          <a:bodyPr/>
          <a:lstStyle/>
          <a:p>
            <a:fld id="{DD2A5314-DF3D-45A2-8BFE-5E48532D9D7F}" type="slidenum">
              <a:rPr lang="en-US" smtClean="0"/>
              <a:t>‹#›</a:t>
            </a:fld>
            <a:endParaRPr lang="en-US"/>
          </a:p>
        </p:txBody>
      </p:sp>
    </p:spTree>
    <p:extLst>
      <p:ext uri="{BB962C8B-B14F-4D97-AF65-F5344CB8AC3E}">
        <p14:creationId xmlns:p14="http://schemas.microsoft.com/office/powerpoint/2010/main" val="1062653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2739F-3DB6-3A15-4742-3B69E07948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A44364-C0B1-FE88-4742-04B75C0577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7B6A2B-7302-59C6-896E-471DA21099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4DCB96-5AC4-ED98-F718-4BF204E0A198}"/>
              </a:ext>
            </a:extLst>
          </p:cNvPr>
          <p:cNvSpPr>
            <a:spLocks noGrp="1"/>
          </p:cNvSpPr>
          <p:nvPr>
            <p:ph type="dt" sz="half" idx="10"/>
          </p:nvPr>
        </p:nvSpPr>
        <p:spPr/>
        <p:txBody>
          <a:bodyPr/>
          <a:lstStyle/>
          <a:p>
            <a:fld id="{2AE9540B-FE92-4D10-8609-E8177098E3DE}" type="datetimeFigureOut">
              <a:rPr lang="en-US" smtClean="0"/>
              <a:t>9/13/2023</a:t>
            </a:fld>
            <a:endParaRPr lang="en-US"/>
          </a:p>
        </p:txBody>
      </p:sp>
      <p:sp>
        <p:nvSpPr>
          <p:cNvPr id="6" name="Footer Placeholder 5">
            <a:extLst>
              <a:ext uri="{FF2B5EF4-FFF2-40B4-BE49-F238E27FC236}">
                <a16:creationId xmlns:a16="http://schemas.microsoft.com/office/drawing/2014/main" id="{D54EF2E6-C8B2-5A43-9E33-207871EC9B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6B9C57-8D9C-D558-B782-15675ADCEA3B}"/>
              </a:ext>
            </a:extLst>
          </p:cNvPr>
          <p:cNvSpPr>
            <a:spLocks noGrp="1"/>
          </p:cNvSpPr>
          <p:nvPr>
            <p:ph type="sldNum" sz="quarter" idx="12"/>
          </p:nvPr>
        </p:nvSpPr>
        <p:spPr/>
        <p:txBody>
          <a:bodyPr/>
          <a:lstStyle/>
          <a:p>
            <a:fld id="{DD2A5314-DF3D-45A2-8BFE-5E48532D9D7F}" type="slidenum">
              <a:rPr lang="en-US" smtClean="0"/>
              <a:t>‹#›</a:t>
            </a:fld>
            <a:endParaRPr lang="en-US"/>
          </a:p>
        </p:txBody>
      </p:sp>
    </p:spTree>
    <p:extLst>
      <p:ext uri="{BB962C8B-B14F-4D97-AF65-F5344CB8AC3E}">
        <p14:creationId xmlns:p14="http://schemas.microsoft.com/office/powerpoint/2010/main" val="3491515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63BAA-7E62-9DD6-7F8B-E7CF829EF7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76410D-05DE-9038-9D85-2AD595BA27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458CBA-2D61-4FF9-A982-4FDA43E94B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F6D42A-B71A-0C3A-2009-ECF3CD27F1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E919AC-0F09-9E76-44AE-9C678C0E8A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1475CC-D6A6-3348-16B8-F620FEC44BAD}"/>
              </a:ext>
            </a:extLst>
          </p:cNvPr>
          <p:cNvSpPr>
            <a:spLocks noGrp="1"/>
          </p:cNvSpPr>
          <p:nvPr>
            <p:ph type="dt" sz="half" idx="10"/>
          </p:nvPr>
        </p:nvSpPr>
        <p:spPr/>
        <p:txBody>
          <a:bodyPr/>
          <a:lstStyle/>
          <a:p>
            <a:fld id="{2AE9540B-FE92-4D10-8609-E8177098E3DE}" type="datetimeFigureOut">
              <a:rPr lang="en-US" smtClean="0"/>
              <a:t>9/13/2023</a:t>
            </a:fld>
            <a:endParaRPr lang="en-US"/>
          </a:p>
        </p:txBody>
      </p:sp>
      <p:sp>
        <p:nvSpPr>
          <p:cNvPr id="8" name="Footer Placeholder 7">
            <a:extLst>
              <a:ext uri="{FF2B5EF4-FFF2-40B4-BE49-F238E27FC236}">
                <a16:creationId xmlns:a16="http://schemas.microsoft.com/office/drawing/2014/main" id="{5AF65AE8-BEDF-3CD7-C45C-92BA9D163F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1A087E-AD70-CA8B-54B8-4870BADA4D80}"/>
              </a:ext>
            </a:extLst>
          </p:cNvPr>
          <p:cNvSpPr>
            <a:spLocks noGrp="1"/>
          </p:cNvSpPr>
          <p:nvPr>
            <p:ph type="sldNum" sz="quarter" idx="12"/>
          </p:nvPr>
        </p:nvSpPr>
        <p:spPr/>
        <p:txBody>
          <a:bodyPr/>
          <a:lstStyle/>
          <a:p>
            <a:fld id="{DD2A5314-DF3D-45A2-8BFE-5E48532D9D7F}" type="slidenum">
              <a:rPr lang="en-US" smtClean="0"/>
              <a:t>‹#›</a:t>
            </a:fld>
            <a:endParaRPr lang="en-US"/>
          </a:p>
        </p:txBody>
      </p:sp>
    </p:spTree>
    <p:extLst>
      <p:ext uri="{BB962C8B-B14F-4D97-AF65-F5344CB8AC3E}">
        <p14:creationId xmlns:p14="http://schemas.microsoft.com/office/powerpoint/2010/main" val="4215622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F7E5B-2120-7923-8E92-E6BEAB8968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9AB7C2-BFB2-EF87-CC96-1A5DBA4D152F}"/>
              </a:ext>
            </a:extLst>
          </p:cNvPr>
          <p:cNvSpPr>
            <a:spLocks noGrp="1"/>
          </p:cNvSpPr>
          <p:nvPr>
            <p:ph type="dt" sz="half" idx="10"/>
          </p:nvPr>
        </p:nvSpPr>
        <p:spPr/>
        <p:txBody>
          <a:bodyPr/>
          <a:lstStyle/>
          <a:p>
            <a:fld id="{2AE9540B-FE92-4D10-8609-E8177098E3DE}" type="datetimeFigureOut">
              <a:rPr lang="en-US" smtClean="0"/>
              <a:t>9/13/2023</a:t>
            </a:fld>
            <a:endParaRPr lang="en-US"/>
          </a:p>
        </p:txBody>
      </p:sp>
      <p:sp>
        <p:nvSpPr>
          <p:cNvPr id="4" name="Footer Placeholder 3">
            <a:extLst>
              <a:ext uri="{FF2B5EF4-FFF2-40B4-BE49-F238E27FC236}">
                <a16:creationId xmlns:a16="http://schemas.microsoft.com/office/drawing/2014/main" id="{244ED9BA-5D25-D098-DF04-38085373FE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805A42-DDE6-1F93-3A3C-65075677AAD4}"/>
              </a:ext>
            </a:extLst>
          </p:cNvPr>
          <p:cNvSpPr>
            <a:spLocks noGrp="1"/>
          </p:cNvSpPr>
          <p:nvPr>
            <p:ph type="sldNum" sz="quarter" idx="12"/>
          </p:nvPr>
        </p:nvSpPr>
        <p:spPr/>
        <p:txBody>
          <a:bodyPr/>
          <a:lstStyle/>
          <a:p>
            <a:fld id="{DD2A5314-DF3D-45A2-8BFE-5E48532D9D7F}" type="slidenum">
              <a:rPr lang="en-US" smtClean="0"/>
              <a:t>‹#›</a:t>
            </a:fld>
            <a:endParaRPr lang="en-US"/>
          </a:p>
        </p:txBody>
      </p:sp>
    </p:spTree>
    <p:extLst>
      <p:ext uri="{BB962C8B-B14F-4D97-AF65-F5344CB8AC3E}">
        <p14:creationId xmlns:p14="http://schemas.microsoft.com/office/powerpoint/2010/main" val="4240106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58FE32-7A65-DA7C-15C8-AC0723946232}"/>
              </a:ext>
            </a:extLst>
          </p:cNvPr>
          <p:cNvSpPr>
            <a:spLocks noGrp="1"/>
          </p:cNvSpPr>
          <p:nvPr>
            <p:ph type="dt" sz="half" idx="10"/>
          </p:nvPr>
        </p:nvSpPr>
        <p:spPr/>
        <p:txBody>
          <a:bodyPr/>
          <a:lstStyle/>
          <a:p>
            <a:fld id="{2AE9540B-FE92-4D10-8609-E8177098E3DE}" type="datetimeFigureOut">
              <a:rPr lang="en-US" smtClean="0"/>
              <a:t>9/13/2023</a:t>
            </a:fld>
            <a:endParaRPr lang="en-US"/>
          </a:p>
        </p:txBody>
      </p:sp>
      <p:sp>
        <p:nvSpPr>
          <p:cNvPr id="3" name="Footer Placeholder 2">
            <a:extLst>
              <a:ext uri="{FF2B5EF4-FFF2-40B4-BE49-F238E27FC236}">
                <a16:creationId xmlns:a16="http://schemas.microsoft.com/office/drawing/2014/main" id="{761EC5DD-2843-4694-D4E7-134E6B4590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A8067A-D5E4-6556-76DE-9C66DF4B512D}"/>
              </a:ext>
            </a:extLst>
          </p:cNvPr>
          <p:cNvSpPr>
            <a:spLocks noGrp="1"/>
          </p:cNvSpPr>
          <p:nvPr>
            <p:ph type="sldNum" sz="quarter" idx="12"/>
          </p:nvPr>
        </p:nvSpPr>
        <p:spPr/>
        <p:txBody>
          <a:bodyPr/>
          <a:lstStyle/>
          <a:p>
            <a:fld id="{DD2A5314-DF3D-45A2-8BFE-5E48532D9D7F}" type="slidenum">
              <a:rPr lang="en-US" smtClean="0"/>
              <a:t>‹#›</a:t>
            </a:fld>
            <a:endParaRPr lang="en-US"/>
          </a:p>
        </p:txBody>
      </p:sp>
    </p:spTree>
    <p:extLst>
      <p:ext uri="{BB962C8B-B14F-4D97-AF65-F5344CB8AC3E}">
        <p14:creationId xmlns:p14="http://schemas.microsoft.com/office/powerpoint/2010/main" val="448118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133D7-F7A5-C764-9EC2-519C95F0AF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E755F5-0093-61F3-4E6E-6A1CD1D519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1FA902-08CD-A48B-B8CC-8F21C290BC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6242CA-C140-7E33-FC54-0E7FFBB15CB5}"/>
              </a:ext>
            </a:extLst>
          </p:cNvPr>
          <p:cNvSpPr>
            <a:spLocks noGrp="1"/>
          </p:cNvSpPr>
          <p:nvPr>
            <p:ph type="dt" sz="half" idx="10"/>
          </p:nvPr>
        </p:nvSpPr>
        <p:spPr/>
        <p:txBody>
          <a:bodyPr/>
          <a:lstStyle/>
          <a:p>
            <a:fld id="{2AE9540B-FE92-4D10-8609-E8177098E3DE}" type="datetimeFigureOut">
              <a:rPr lang="en-US" smtClean="0"/>
              <a:t>9/13/2023</a:t>
            </a:fld>
            <a:endParaRPr lang="en-US"/>
          </a:p>
        </p:txBody>
      </p:sp>
      <p:sp>
        <p:nvSpPr>
          <p:cNvPr id="6" name="Footer Placeholder 5">
            <a:extLst>
              <a:ext uri="{FF2B5EF4-FFF2-40B4-BE49-F238E27FC236}">
                <a16:creationId xmlns:a16="http://schemas.microsoft.com/office/drawing/2014/main" id="{3F22D106-7DDC-C5CC-338F-0069C461E7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5E35CE-673C-1EE1-7843-16A921E40148}"/>
              </a:ext>
            </a:extLst>
          </p:cNvPr>
          <p:cNvSpPr>
            <a:spLocks noGrp="1"/>
          </p:cNvSpPr>
          <p:nvPr>
            <p:ph type="sldNum" sz="quarter" idx="12"/>
          </p:nvPr>
        </p:nvSpPr>
        <p:spPr/>
        <p:txBody>
          <a:bodyPr/>
          <a:lstStyle/>
          <a:p>
            <a:fld id="{DD2A5314-DF3D-45A2-8BFE-5E48532D9D7F}" type="slidenum">
              <a:rPr lang="en-US" smtClean="0"/>
              <a:t>‹#›</a:t>
            </a:fld>
            <a:endParaRPr lang="en-US"/>
          </a:p>
        </p:txBody>
      </p:sp>
    </p:spTree>
    <p:extLst>
      <p:ext uri="{BB962C8B-B14F-4D97-AF65-F5344CB8AC3E}">
        <p14:creationId xmlns:p14="http://schemas.microsoft.com/office/powerpoint/2010/main" val="1837303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C5F5F-13F0-FF8C-3CFF-76641830C6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EC2CC8-E2EE-9EA4-4533-BBA7054BFF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C3BEE1-E172-87C8-EF6C-DCB1FDFB04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3682EC-B769-9EE9-3D6A-435CE84FD821}"/>
              </a:ext>
            </a:extLst>
          </p:cNvPr>
          <p:cNvSpPr>
            <a:spLocks noGrp="1"/>
          </p:cNvSpPr>
          <p:nvPr>
            <p:ph type="dt" sz="half" idx="10"/>
          </p:nvPr>
        </p:nvSpPr>
        <p:spPr/>
        <p:txBody>
          <a:bodyPr/>
          <a:lstStyle/>
          <a:p>
            <a:fld id="{2AE9540B-FE92-4D10-8609-E8177098E3DE}" type="datetimeFigureOut">
              <a:rPr lang="en-US" smtClean="0"/>
              <a:t>9/13/2023</a:t>
            </a:fld>
            <a:endParaRPr lang="en-US"/>
          </a:p>
        </p:txBody>
      </p:sp>
      <p:sp>
        <p:nvSpPr>
          <p:cNvPr id="6" name="Footer Placeholder 5">
            <a:extLst>
              <a:ext uri="{FF2B5EF4-FFF2-40B4-BE49-F238E27FC236}">
                <a16:creationId xmlns:a16="http://schemas.microsoft.com/office/drawing/2014/main" id="{50C6C5D3-E014-214E-1E70-F534BF504C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9C71F4-C1F5-4F8A-7B2C-FE29505194B2}"/>
              </a:ext>
            </a:extLst>
          </p:cNvPr>
          <p:cNvSpPr>
            <a:spLocks noGrp="1"/>
          </p:cNvSpPr>
          <p:nvPr>
            <p:ph type="sldNum" sz="quarter" idx="12"/>
          </p:nvPr>
        </p:nvSpPr>
        <p:spPr/>
        <p:txBody>
          <a:bodyPr/>
          <a:lstStyle/>
          <a:p>
            <a:fld id="{DD2A5314-DF3D-45A2-8BFE-5E48532D9D7F}" type="slidenum">
              <a:rPr lang="en-US" smtClean="0"/>
              <a:t>‹#›</a:t>
            </a:fld>
            <a:endParaRPr lang="en-US"/>
          </a:p>
        </p:txBody>
      </p:sp>
    </p:spTree>
    <p:extLst>
      <p:ext uri="{BB962C8B-B14F-4D97-AF65-F5344CB8AC3E}">
        <p14:creationId xmlns:p14="http://schemas.microsoft.com/office/powerpoint/2010/main" val="479403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0FCB72-A576-BE35-4502-6AFC99AB05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69BB5F-5B82-C554-C851-F536F8D178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99CB7-D8ED-8A4B-D5DC-B2612F83A3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E9540B-FE92-4D10-8609-E8177098E3DE}" type="datetimeFigureOut">
              <a:rPr lang="en-US" smtClean="0"/>
              <a:t>9/13/2023</a:t>
            </a:fld>
            <a:endParaRPr lang="en-US"/>
          </a:p>
        </p:txBody>
      </p:sp>
      <p:sp>
        <p:nvSpPr>
          <p:cNvPr id="5" name="Footer Placeholder 4">
            <a:extLst>
              <a:ext uri="{FF2B5EF4-FFF2-40B4-BE49-F238E27FC236}">
                <a16:creationId xmlns:a16="http://schemas.microsoft.com/office/drawing/2014/main" id="{491560B7-73FF-C466-6C37-A942693950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9C7A05-8B8F-DC3D-54E2-4C8370C643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2A5314-DF3D-45A2-8BFE-5E48532D9D7F}" type="slidenum">
              <a:rPr lang="en-US" smtClean="0"/>
              <a:t>‹#›</a:t>
            </a:fld>
            <a:endParaRPr lang="en-US"/>
          </a:p>
        </p:txBody>
      </p:sp>
    </p:spTree>
    <p:extLst>
      <p:ext uri="{BB962C8B-B14F-4D97-AF65-F5344CB8AC3E}">
        <p14:creationId xmlns:p14="http://schemas.microsoft.com/office/powerpoint/2010/main" val="1440757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ocial Justice &amp;amp; Racial Equity Discussion Rescheduled to August 25 Council  Meeting | City of North Liberty">
            <a:extLst>
              <a:ext uri="{FF2B5EF4-FFF2-40B4-BE49-F238E27FC236}">
                <a16:creationId xmlns:a16="http://schemas.microsoft.com/office/drawing/2014/main" id="{41A3A3A9-A256-41E3-668B-C1A71A67169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594"/>
          <a:stretch/>
        </p:blipFill>
        <p:spPr bwMode="auto">
          <a:xfrm rot="16200000">
            <a:off x="6947450" y="1613450"/>
            <a:ext cx="6858004" cy="363109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3483D5ED-5D76-C08C-D335-4669086906EC}"/>
              </a:ext>
            </a:extLst>
          </p:cNvPr>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4854" t="33520" r="58192" b="43848"/>
          <a:stretch/>
        </p:blipFill>
        <p:spPr>
          <a:xfrm>
            <a:off x="751653" y="1805605"/>
            <a:ext cx="7362398" cy="3246784"/>
          </a:xfrm>
          <a:prstGeom prst="rect">
            <a:avLst/>
          </a:prstGeom>
        </p:spPr>
      </p:pic>
      <p:sp>
        <p:nvSpPr>
          <p:cNvPr id="2" name="Text Box 3">
            <a:extLst>
              <a:ext uri="{FF2B5EF4-FFF2-40B4-BE49-F238E27FC236}">
                <a16:creationId xmlns:a16="http://schemas.microsoft.com/office/drawing/2014/main" id="{92778B80-D3E1-5CBE-94A9-E871F6F60C72}"/>
              </a:ext>
            </a:extLst>
          </p:cNvPr>
          <p:cNvSpPr txBox="1"/>
          <p:nvPr/>
        </p:nvSpPr>
        <p:spPr>
          <a:xfrm>
            <a:off x="3783150" y="0"/>
            <a:ext cx="4625700" cy="401955"/>
          </a:xfrm>
          <a:prstGeom prst="rect">
            <a:avLst/>
          </a:prstGeom>
          <a:solidFill>
            <a:schemeClr val="lt1"/>
          </a:solidFill>
          <a:ln w="6350">
            <a:solidFill>
              <a:schemeClr val="bg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18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Charter of patient’s rights in </a:t>
            </a:r>
            <a:r>
              <a:rPr lang="en-US" sz="1800"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Karmania</a:t>
            </a:r>
            <a:r>
              <a:rPr lang="en-US" sz="18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hospital</a:t>
            </a:r>
            <a:endParaRPr lang="en-US" sz="11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3E867F14-3B5F-BC5C-C640-F272A954E51A}"/>
              </a:ext>
            </a:extLst>
          </p:cNvPr>
          <p:cNvSpPr txBox="1"/>
          <p:nvPr/>
        </p:nvSpPr>
        <p:spPr>
          <a:xfrm>
            <a:off x="0" y="401955"/>
            <a:ext cx="8878957" cy="6380914"/>
          </a:xfrm>
          <a:prstGeom prst="rect">
            <a:avLst/>
          </a:prstGeom>
          <a:noFill/>
        </p:spPr>
        <p:txBody>
          <a:bodyPr wrap="square">
            <a:spAutoFit/>
          </a:bodyPr>
          <a:lstStyle/>
          <a:p>
            <a:pPr marL="171450" marR="0" indent="-171450">
              <a:lnSpc>
                <a:spcPct val="107000"/>
              </a:lnSpc>
              <a:spcBef>
                <a:spcPts val="0"/>
              </a:spcBef>
              <a:spcAft>
                <a:spcPts val="800"/>
              </a:spcAft>
              <a:buFont typeface="Wingdings" panose="05000000000000000000" pitchFamily="2" charset="2"/>
              <a:buChar char="Ø"/>
            </a:pPr>
            <a:r>
              <a:rPr lang="en-US" sz="1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Receiving health services in a favorable manner is a patient’s right</a:t>
            </a: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a:t>
            </a:r>
          </a:p>
          <a:p>
            <a:pPr marL="171450" marR="0" indent="-171450">
              <a:lnSpc>
                <a:spcPct val="107000"/>
              </a:lnSpc>
              <a:spcBef>
                <a:spcPts val="0"/>
              </a:spcBef>
              <a:spcAft>
                <a:spcPts val="800"/>
              </a:spcAft>
              <a:buFont typeface="Wingdings" panose="05000000000000000000" pitchFamily="2" charset="2"/>
              <a:buChar char="v"/>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Providing health services should be worthy of human dignity and with respecting to the patient’s values and beliefs free from any discrimination. </a:t>
            </a:r>
          </a:p>
          <a:p>
            <a:pPr marL="171450" marR="0" indent="-171450">
              <a:lnSpc>
                <a:spcPct val="107000"/>
              </a:lnSpc>
              <a:spcBef>
                <a:spcPts val="0"/>
              </a:spcBef>
              <a:spcAft>
                <a:spcPts val="800"/>
              </a:spcAft>
              <a:buFont typeface="Wingdings" panose="05000000000000000000" pitchFamily="2" charset="2"/>
              <a:buChar char="v"/>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Providing services should be done regardless of costs paying in urgent and emergency cases and based on the rules in non-emergency cases.</a:t>
            </a:r>
          </a:p>
          <a:p>
            <a:pPr marL="171450" marR="0" indent="-171450">
              <a:lnSpc>
                <a:spcPct val="107000"/>
              </a:lnSpc>
              <a:spcBef>
                <a:spcPts val="0"/>
              </a:spcBef>
              <a:spcAft>
                <a:spcPts val="800"/>
              </a:spcAft>
              <a:buFont typeface="Wingdings" panose="05000000000000000000" pitchFamily="2" charset="2"/>
              <a:buChar char="v"/>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If it’s not possible to provide appropriate services in urgent and emergency situations, it is necessary to provide essential services and explanations to patient for preparing basis of patient transferring to an equipped center.</a:t>
            </a:r>
          </a:p>
          <a:p>
            <a:pPr marL="171450" marR="0" indent="-171450">
              <a:lnSpc>
                <a:spcPct val="107000"/>
              </a:lnSpc>
              <a:spcBef>
                <a:spcPts val="0"/>
              </a:spcBef>
              <a:spcAft>
                <a:spcPts val="800"/>
              </a:spcAft>
              <a:buFont typeface="Wingdings" panose="05000000000000000000" pitchFamily="2" charset="2"/>
              <a:buChar char="Ø"/>
            </a:pPr>
            <a:r>
              <a:rPr lang="en-US" sz="1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Adequate information should be provided to the patient in a good way.</a:t>
            </a:r>
          </a:p>
          <a:p>
            <a:pPr marL="171450" marR="0" indent="-171450">
              <a:lnSpc>
                <a:spcPct val="107000"/>
              </a:lnSpc>
              <a:spcBef>
                <a:spcPts val="0"/>
              </a:spcBef>
              <a:spcAft>
                <a:spcPts val="800"/>
              </a:spcAft>
              <a:buFont typeface="Wingdings" panose="05000000000000000000" pitchFamily="2" charset="2"/>
              <a:buChar char="v"/>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At the admission time, information content should include: providing necessary training for treatment continuance, rules and predictable costs (medical and non-medical) , insurance and introducing the support systems. </a:t>
            </a:r>
          </a:p>
          <a:p>
            <a:pPr marL="171450" marR="0" indent="-171450">
              <a:lnSpc>
                <a:spcPct val="107000"/>
              </a:lnSpc>
              <a:spcBef>
                <a:spcPts val="0"/>
              </a:spcBef>
              <a:spcAft>
                <a:spcPts val="800"/>
              </a:spcAft>
              <a:buFont typeface="Wingdings" panose="05000000000000000000" pitchFamily="2" charset="2"/>
              <a:buChar char="v"/>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The information should be provided to the patient at the right time, according to conditions (anxiety, pain and etc.) and patient ‘s characteristics (language, education and etc.).</a:t>
            </a:r>
          </a:p>
          <a:p>
            <a:pPr marL="171450" marR="0" indent="-171450">
              <a:lnSpc>
                <a:spcPct val="107000"/>
              </a:lnSpc>
              <a:spcBef>
                <a:spcPts val="0"/>
              </a:spcBef>
              <a:spcAft>
                <a:spcPts val="800"/>
              </a:spcAft>
              <a:buFont typeface="Wingdings" panose="05000000000000000000" pitchFamily="2" charset="2"/>
              <a:buChar char="v"/>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The patient can access to all the information recorded in his/her file and request to correcting mistakes. </a:t>
            </a:r>
          </a:p>
          <a:p>
            <a:pPr marL="171450" marR="0" indent="-171450">
              <a:lnSpc>
                <a:spcPct val="107000"/>
              </a:lnSpc>
              <a:spcBef>
                <a:spcPts val="0"/>
              </a:spcBef>
              <a:spcAft>
                <a:spcPts val="800"/>
              </a:spcAft>
              <a:buFont typeface="Wingdings" panose="05000000000000000000" pitchFamily="2" charset="2"/>
              <a:buChar char="Ø"/>
            </a:pPr>
            <a:r>
              <a:rPr lang="en-US" sz="1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Patient’s right to choose and make a free decision in receiving health services should be respected.</a:t>
            </a:r>
          </a:p>
          <a:p>
            <a:pPr marL="171450" marR="0" indent="-171450">
              <a:lnSpc>
                <a:spcPct val="107000"/>
              </a:lnSpc>
              <a:spcBef>
                <a:spcPts val="0"/>
              </a:spcBef>
              <a:spcAft>
                <a:spcPts val="800"/>
              </a:spcAft>
              <a:buFont typeface="Wingdings" panose="05000000000000000000" pitchFamily="2" charset="2"/>
              <a:buChar char="v"/>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The patient can choose her/his curer doctor and the health services provider center in frame of ground rules, selection and second doctor’s suggestions (as a consultant).</a:t>
            </a:r>
          </a:p>
          <a:p>
            <a:pPr marL="171450" marR="0" indent="-171450">
              <a:lnSpc>
                <a:spcPct val="107000"/>
              </a:lnSpc>
              <a:spcBef>
                <a:spcPts val="0"/>
              </a:spcBef>
              <a:spcAft>
                <a:spcPts val="800"/>
              </a:spcAft>
              <a:buFont typeface="Wingdings" panose="05000000000000000000" pitchFamily="2" charset="2"/>
              <a:buChar char="v"/>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After providing the information, it is necessary to give enough time to the patient to </a:t>
            </a:r>
            <a:r>
              <a:rPr lang="en-US" sz="1100" dirty="0">
                <a:latin typeface="Times New Roman" panose="02020603050405020304" pitchFamily="18" charset="0"/>
                <a:ea typeface="Calibri" panose="020F0502020204030204" pitchFamily="34" charset="0"/>
                <a:cs typeface="Times New Roman" panose="02020603050405020304" pitchFamily="18" charset="0"/>
              </a:rPr>
              <a:t>makes a decision. </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p>
            <a:pPr marL="171450" marR="0" indent="-171450">
              <a:lnSpc>
                <a:spcPct val="107000"/>
              </a:lnSpc>
              <a:spcBef>
                <a:spcPts val="0"/>
              </a:spcBef>
              <a:spcAft>
                <a:spcPts val="800"/>
              </a:spcAft>
              <a:buFont typeface="Wingdings" panose="05000000000000000000" pitchFamily="2" charset="2"/>
              <a:buChar char="Ø"/>
            </a:pPr>
            <a:r>
              <a:rPr lang="en-US" sz="1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Health services providing must be based on respecting compliance of confidentiality and patient’s privacy.</a:t>
            </a:r>
          </a:p>
          <a:p>
            <a:pPr marL="171450" marR="0" indent="-171450">
              <a:lnSpc>
                <a:spcPct val="107000"/>
              </a:lnSpc>
              <a:spcBef>
                <a:spcPts val="0"/>
              </a:spcBef>
              <a:spcAft>
                <a:spcPts val="800"/>
              </a:spcAft>
              <a:buFont typeface="Wingdings" panose="05000000000000000000" pitchFamily="2" charset="2"/>
              <a:buChar char="v"/>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Expect for legal exceptions, it is necessary to consider the principle of confidentiality regarding all patient’s information.</a:t>
            </a:r>
          </a:p>
          <a:p>
            <a:pPr marL="171450" marR="0" indent="-171450">
              <a:lnSpc>
                <a:spcPct val="107000"/>
              </a:lnSpc>
              <a:spcBef>
                <a:spcPts val="0"/>
              </a:spcBef>
              <a:spcAft>
                <a:spcPts val="800"/>
              </a:spcAft>
              <a:buFont typeface="Wingdings" panose="05000000000000000000" pitchFamily="2" charset="2"/>
              <a:buChar char="v"/>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In all care stages, the patient’s privacy must be respected and all necessary facilities must be provided to guarantee it.</a:t>
            </a:r>
          </a:p>
          <a:p>
            <a:pPr marL="171450" marR="0" indent="-171450">
              <a:lnSpc>
                <a:spcPct val="107000"/>
              </a:lnSpc>
              <a:spcBef>
                <a:spcPts val="0"/>
              </a:spcBef>
              <a:spcAft>
                <a:spcPts val="800"/>
              </a:spcAft>
              <a:buFont typeface="Wingdings" panose="05000000000000000000" pitchFamily="2" charset="2"/>
              <a:buChar char="v"/>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Only the treatment group, the people authorized by the patient and who are considered legally authorized can access to the patient’s file information.</a:t>
            </a:r>
          </a:p>
          <a:p>
            <a:pPr marL="171450" marR="0" indent="-171450">
              <a:lnSpc>
                <a:spcPct val="107000"/>
              </a:lnSpc>
              <a:spcBef>
                <a:spcPts val="0"/>
              </a:spcBef>
              <a:spcAft>
                <a:spcPts val="800"/>
              </a:spcAft>
              <a:buFont typeface="Wingdings" panose="05000000000000000000" pitchFamily="2" charset="2"/>
              <a:buChar char="v"/>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The patient has right to have a trusted person as companion during all diagnosis procedures including examinations.</a:t>
            </a:r>
          </a:p>
          <a:p>
            <a:pPr marL="171450" marR="0" indent="-171450">
              <a:lnSpc>
                <a:spcPct val="107000"/>
              </a:lnSpc>
              <a:spcBef>
                <a:spcPts val="0"/>
              </a:spcBef>
              <a:spcAft>
                <a:spcPts val="800"/>
              </a:spcAft>
              <a:buFont typeface="Wingdings" panose="05000000000000000000" pitchFamily="2" charset="2"/>
              <a:buChar char="Ø"/>
            </a:pPr>
            <a:r>
              <a:rPr lang="en-US" sz="1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Access to an efficient complaint meeting system is patient’s right.</a:t>
            </a:r>
          </a:p>
          <a:p>
            <a:pPr marL="171450" marR="0" indent="-171450">
              <a:lnSpc>
                <a:spcPct val="107000"/>
              </a:lnSpc>
              <a:spcBef>
                <a:spcPts val="0"/>
              </a:spcBef>
              <a:spcAft>
                <a:spcPts val="800"/>
              </a:spcAft>
              <a:buFont typeface="Wingdings" panose="05000000000000000000" pitchFamily="2" charset="2"/>
              <a:buChar char="v"/>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Patient has right to complain about his/her broken rights to the competent authorities without disruption in services quality. </a:t>
            </a:r>
          </a:p>
          <a:p>
            <a:pPr marL="171450" marR="0" indent="-171450">
              <a:lnSpc>
                <a:spcPct val="107000"/>
              </a:lnSpc>
              <a:spcBef>
                <a:spcPts val="0"/>
              </a:spcBef>
              <a:spcAft>
                <a:spcPts val="800"/>
              </a:spcAft>
              <a:buFont typeface="Wingdings" panose="05000000000000000000" pitchFamily="2" charset="2"/>
              <a:buChar char="v"/>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The patient has right to be informed about the meeting of complaints process and the results.</a:t>
            </a:r>
          </a:p>
          <a:p>
            <a:pPr marL="171450" marR="0" indent="-171450">
              <a:lnSpc>
                <a:spcPct val="107000"/>
              </a:lnSpc>
              <a:spcBef>
                <a:spcPts val="0"/>
              </a:spcBef>
              <a:spcAft>
                <a:spcPts val="800"/>
              </a:spcAft>
              <a:buFont typeface="Wingdings" panose="05000000000000000000" pitchFamily="2" charset="2"/>
              <a:buChar char="v"/>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Damages caused by the provider’s error must be compensated in the shortest possible time after meeting and proofing, according to the regulations.</a:t>
            </a:r>
          </a:p>
        </p:txBody>
      </p:sp>
    </p:spTree>
    <p:extLst>
      <p:ext uri="{BB962C8B-B14F-4D97-AF65-F5344CB8AC3E}">
        <p14:creationId xmlns:p14="http://schemas.microsoft.com/office/powerpoint/2010/main" val="1259146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443</Words>
  <Application>Microsoft Office PowerPoint</Application>
  <PresentationFormat>Widescreen</PresentationFormat>
  <Paragraphs>21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mehrnaz seyedi</dc:creator>
  <cp:lastModifiedBy>mehrnaz seyedi</cp:lastModifiedBy>
  <cp:revision>1</cp:revision>
  <dcterms:created xsi:type="dcterms:W3CDTF">2023-09-13T16:52:03Z</dcterms:created>
  <dcterms:modified xsi:type="dcterms:W3CDTF">2023-09-13T16:52:45Z</dcterms:modified>
</cp:coreProperties>
</file>